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9" r:id="rId1"/>
  </p:sldMasterIdLst>
  <p:notesMasterIdLst>
    <p:notesMasterId r:id="rId5"/>
  </p:notesMasterIdLst>
  <p:sldIdLst>
    <p:sldId id="292" r:id="rId2"/>
    <p:sldId id="293" r:id="rId3"/>
    <p:sldId id="294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1782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01017D1A-C070-FACB-A53B-B34298FF92A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636358E5-4A46-EFF8-857F-3489DCED4D9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2169A92B-B07A-FFDB-907A-5383E1CB40EA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3013" name="Rectangle 5">
            <a:extLst>
              <a:ext uri="{FF2B5EF4-FFF2-40B4-BE49-F238E27FC236}">
                <a16:creationId xmlns:a16="http://schemas.microsoft.com/office/drawing/2014/main" id="{A732F46B-8B5C-377A-24C9-7BFB41545F6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9A247F96-BDAA-B47A-04EA-048F2EAD55C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DB6532E2-2681-C58A-75B6-F83FB50E3C4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C804045-E1D3-4A88-8559-D739F91C37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>
            <a:extLst>
              <a:ext uri="{FF2B5EF4-FFF2-40B4-BE49-F238E27FC236}">
                <a16:creationId xmlns:a16="http://schemas.microsoft.com/office/drawing/2014/main" id="{C6E70743-8D91-9B9A-89B7-F633722CB98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4AA3CEB-3F69-4011-B2F2-0DBCECE911E5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en-US"/>
          </a:p>
        </p:txBody>
      </p:sp>
      <p:sp>
        <p:nvSpPr>
          <p:cNvPr id="4099" name="Rectangle 2">
            <a:extLst>
              <a:ext uri="{FF2B5EF4-FFF2-40B4-BE49-F238E27FC236}">
                <a16:creationId xmlns:a16="http://schemas.microsoft.com/office/drawing/2014/main" id="{1E4BC247-D8C2-259E-23DC-4D0A25FF894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>
            <a:extLst>
              <a:ext uri="{FF2B5EF4-FFF2-40B4-BE49-F238E27FC236}">
                <a16:creationId xmlns:a16="http://schemas.microsoft.com/office/drawing/2014/main" id="{A2D755C6-1E53-B41F-41AF-DFFDC4340D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543155EC-6DD8-F462-2B31-DDE7FEA74E9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FCCE8C8-2730-462E-9D7D-AC84530B8A16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33C7A77-CFF8-F47E-479B-83A94724684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F9D2E16D-5360-E138-B22C-229F976CE7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CAB08-16F2-6C5E-9E79-15E7D5E13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8D49FA-41F8-132D-B6BC-4D7D53C81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DCC2EF-7958-4D83-042A-4AED6A3DA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2B991-A400-4386-86AD-8AA4F364CB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059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E64B79-F8E3-DF2D-18B0-B31DE1FBE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B3DD68-7E07-A9AD-07AC-AA1F18310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AB4F6E-AE83-B21E-5929-8702932E4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F55BA-9764-4CE1-A86F-B1DC9DB0B6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2846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6F8789-2E7F-DD21-7811-533E16F03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510F54-4184-F693-A4BC-40A07D511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D9652E-A88F-86BF-5445-E00F727C4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9D377-6545-4B93-BCD7-59FC82163A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1802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23D0AC-58A3-58C6-23DE-3BAF990EA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5EE290-EE9C-539E-68A8-5AF64CEE15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9505D1-CFE8-2228-12B6-E7AADDE00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13C0D-2974-486D-AED2-40E107BD33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962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AAA7D5-726C-D997-2FCB-7F0F2F2C3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6362EF-DA05-449F-D7DB-75904EE03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CF3C60-7F50-56FB-6BA4-96A8B8D7B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9A1D-3AEC-4EA9-9F37-CB4C370C51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2988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A056306-0A7D-2593-6148-ED1AA1BEC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1B8D5C0-104F-DD27-900A-00B9BD34B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1E1FC81-98FA-101D-A1C2-32700981C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90151-9C95-42C4-9D99-52EE24B421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3786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F2507F3-F728-661F-C06B-5533B85FA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1E3C67B-29A9-17C2-FF46-BA907EE43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481450D-7E39-178F-42E0-556FDFBDD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67CE9-0889-445A-A422-5646303166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8842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C20CE5C-3A94-5611-B947-3D21368E2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E902D73-1D5B-F670-0111-BEC0EBC80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0A307E7-5DFE-22B4-6422-D2EED392D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FCBCE-5FFE-41EA-851B-4E385B5337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3358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204C7AF-B229-48A0-8746-C665E5067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557DCDE-1883-F381-B01C-860A10D0C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6A8AA1E-1E86-7A27-3BB0-DD7190BA0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010E2-EA75-4110-B537-A3697B1BE0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0397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A1B2AD4-900B-7F0D-1D1D-9E5B609450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5243F92-1136-6A49-0B0B-D9FECAE72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1E881EA-2025-45C4-F520-0154F0EE0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6930A5-1A2B-4014-B97F-AACB7D0C1B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785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D45D670-D0B1-1E02-56E4-A57719B26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C24F3CA-7D33-6E8F-CFE2-7BA3CC304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CCD37BE-ED80-C27C-607A-2C18FAD40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F115E-BD9D-4764-8143-881628F151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2974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E9B7FF6-8A4E-A545-9922-394C64AA10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75945DD-D717-1AC1-6021-9C3315F925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BE2453-6790-8BAF-095A-2FDF09A68D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95847A-BA53-966B-A13F-61CD6B935A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3A5986-93A9-D940-BFB3-B66C7619E8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C112F8D-4E8C-4DB0-9B77-3BE4017BD8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C3DBBF30-9CAD-2D56-5C24-B4F02F4FF360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200150" y="1304925"/>
            <a:ext cx="10009188" cy="4248150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2000" dirty="0"/>
              <a:t>Verse 1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My life must be Christ's broken bread,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My love his outpoured wine,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A cup </a:t>
            </a:r>
            <a:r>
              <a:rPr lang="en-AU" altLang="en-US" sz="4000" dirty="0" err="1"/>
              <a:t>o'erfilled</a:t>
            </a:r>
            <a:r>
              <a:rPr lang="en-AU" altLang="en-US" sz="4000" dirty="0"/>
              <a:t>, a table spread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Beneath his name and sign,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That other souls, refreshed and fed,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May share his life through mine.</a:t>
            </a:r>
            <a:endParaRPr lang="en-US" altLang="en-US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9DC9DA87-0F3F-E93C-5A3B-48DFE992EC94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055688" y="1047750"/>
            <a:ext cx="10296525" cy="4762500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/>
              <a:t>Verse 2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My all is in the Master's hands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For him to bless and break;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Beyond the brook his winepress stands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And thence my way I take,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Resolved the whole of love's demands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To give, for his dear sake.</a:t>
            </a:r>
            <a:endParaRPr lang="en-US" altLang="en-US" sz="4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8F7C3D05-DB44-DE88-57A5-6B6375812C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125" y="692150"/>
            <a:ext cx="10153650" cy="5113338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/>
              <a:t>Verse 3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Lord let me share that grace of Thine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Wherewith Thou didst sustain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The burden of the fruitful vine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The gift of buried grain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Who dies with Thee O Word divine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Shall rise and live again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Shall rise and live again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8D7B49F-711A-9D58-88DA-7CE21F6DD539}"/>
              </a:ext>
            </a:extLst>
          </p:cNvPr>
          <p:cNvSpPr/>
          <p:nvPr/>
        </p:nvSpPr>
        <p:spPr>
          <a:xfrm>
            <a:off x="131763" y="5805488"/>
            <a:ext cx="6096000" cy="900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1189235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Albert </a:t>
            </a:r>
            <a:r>
              <a:rPr lang="en-AU" sz="1050" dirty="0" err="1">
                <a:latin typeface="akagi_probook"/>
              </a:rPr>
              <a:t>Orsborn</a:t>
            </a:r>
            <a:endParaRPr lang="en-AU" sz="1050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</TotalTime>
  <Words>177</Words>
  <Application>Microsoft Office PowerPoint</Application>
  <PresentationFormat>Widescreen</PresentationFormat>
  <Paragraphs>29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 512.</dc:title>
  <dc:creator>E. Langley Smith</dc:creator>
  <cp:lastModifiedBy>Narelle Wheaton</cp:lastModifiedBy>
  <cp:revision>5</cp:revision>
  <dcterms:created xsi:type="dcterms:W3CDTF">1999-08-20T09:45:18Z</dcterms:created>
  <dcterms:modified xsi:type="dcterms:W3CDTF">2023-07-27T04:18:46Z</dcterms:modified>
</cp:coreProperties>
</file>